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84" r:id="rId3"/>
    <p:sldId id="312" r:id="rId4"/>
    <p:sldId id="310" r:id="rId5"/>
    <p:sldId id="314" r:id="rId6"/>
    <p:sldId id="369" r:id="rId7"/>
    <p:sldId id="370" r:id="rId8"/>
    <p:sldId id="316" r:id="rId9"/>
    <p:sldId id="311" r:id="rId10"/>
    <p:sldId id="318" r:id="rId11"/>
    <p:sldId id="319" r:id="rId12"/>
    <p:sldId id="320" r:id="rId13"/>
    <p:sldId id="375" r:id="rId14"/>
    <p:sldId id="313" r:id="rId15"/>
    <p:sldId id="309" r:id="rId16"/>
    <p:sldId id="350" r:id="rId17"/>
    <p:sldId id="351" r:id="rId18"/>
    <p:sldId id="349" r:id="rId19"/>
    <p:sldId id="339" r:id="rId20"/>
    <p:sldId id="341" r:id="rId21"/>
    <p:sldId id="360" r:id="rId22"/>
    <p:sldId id="342" r:id="rId23"/>
    <p:sldId id="374" r:id="rId24"/>
    <p:sldId id="343" r:id="rId25"/>
    <p:sldId id="376" r:id="rId26"/>
    <p:sldId id="344" r:id="rId27"/>
    <p:sldId id="357" r:id="rId28"/>
    <p:sldId id="345" r:id="rId29"/>
    <p:sldId id="347" r:id="rId30"/>
    <p:sldId id="352" r:id="rId31"/>
    <p:sldId id="358" r:id="rId32"/>
    <p:sldId id="378" r:id="rId33"/>
    <p:sldId id="377" r:id="rId34"/>
    <p:sldId id="379" r:id="rId35"/>
    <p:sldId id="361" r:id="rId36"/>
    <p:sldId id="380" r:id="rId37"/>
    <p:sldId id="381" r:id="rId38"/>
    <p:sldId id="382" r:id="rId39"/>
    <p:sldId id="383" r:id="rId40"/>
    <p:sldId id="362" r:id="rId41"/>
    <p:sldId id="363" r:id="rId42"/>
    <p:sldId id="364" r:id="rId43"/>
    <p:sldId id="367" r:id="rId44"/>
    <p:sldId id="391" r:id="rId45"/>
    <p:sldId id="365" r:id="rId46"/>
    <p:sldId id="366" r:id="rId47"/>
    <p:sldId id="372" r:id="rId48"/>
    <p:sldId id="371" r:id="rId49"/>
    <p:sldId id="257" r:id="rId50"/>
    <p:sldId id="258" r:id="rId51"/>
    <p:sldId id="260" r:id="rId52"/>
    <p:sldId id="259" r:id="rId53"/>
    <p:sldId id="262" r:id="rId54"/>
    <p:sldId id="261" r:id="rId55"/>
    <p:sldId id="390" r:id="rId56"/>
    <p:sldId id="384" r:id="rId57"/>
    <p:sldId id="387" r:id="rId58"/>
    <p:sldId id="388" r:id="rId59"/>
    <p:sldId id="389" r:id="rId60"/>
    <p:sldId id="300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code.visualstudio.com/downloa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7.png"/><Relationship Id="rId7" Type="http://schemas.openxmlformats.org/officeDocument/2006/relationships/image" Target="NUL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5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mToriS/SILO-Practice.gi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541693" y="2959541"/>
            <a:ext cx="910564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개발은 현재 출시하고 있는 버전의 유지 보수를 하면서 새로운 기능 추가 및 버그 수정을 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병렬로 수행되는 여러 버전 관리를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기능이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24157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498709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36221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레퍼지토리로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459233" y="608234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여기서부터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‘origin’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이란 방금 추가한 주소의 저장소를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나타내는것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711537"/>
            <a:ext cx="9512001" cy="211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브랜치와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관련있어서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그렇다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A3BFCD-151D-1471-2F24-024D29F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71351-F21F-31D1-05E4-82DE73C9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48" y="700136"/>
            <a:ext cx="7806703" cy="6021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EC9AC-BE07-63AD-C5D0-982D67AC0132}"/>
              </a:ext>
            </a:extLst>
          </p:cNvPr>
          <p:cNvSpPr txBox="1"/>
          <p:nvPr/>
        </p:nvSpPr>
        <p:spPr>
          <a:xfrm>
            <a:off x="193051" y="136525"/>
            <a:ext cx="6342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작업흐름</a:t>
            </a:r>
          </a:p>
        </p:txBody>
      </p:sp>
    </p:spTree>
    <p:extLst>
      <p:ext uri="{BB962C8B-B14F-4D97-AF65-F5344CB8AC3E}">
        <p14:creationId xmlns:p14="http://schemas.microsoft.com/office/powerpoint/2010/main" val="3281847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5083085" y="2694287"/>
            <a:ext cx="1486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AF380-19FD-768B-9B8F-D4058B59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42A3C-BDFE-1C47-ABCC-F9F86D82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t="-2863" r="-97" b="2863"/>
          <a:stretch/>
        </p:blipFill>
        <p:spPr>
          <a:xfrm>
            <a:off x="0" y="161755"/>
            <a:ext cx="12192000" cy="63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82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04.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05.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깃허브실습과제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과제개요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https://github.com/HamToriS/SILO-Practice.git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3AF12D-366A-6BCE-8985-460837FA8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81" y="2245438"/>
            <a:ext cx="7149503" cy="3418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257" y="3994413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555900" y="2231619"/>
            <a:ext cx="7207808" cy="425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확인후 캡처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1A245C-D36B-1686-59AE-E937C585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4" y="2263000"/>
            <a:ext cx="5218552" cy="2453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2050558" y="4605879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98469" y="5569385"/>
            <a:ext cx="4483694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829749" y="5279342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737980" y="6452005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82" y="228872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278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코드를 주고받을 필요 없이 같은 파일을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가능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프로젝트관리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추적 기능 등 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빠르다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작업이 활성화되는 요즘 온라인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필요성 증가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남겨진 결과물들이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역할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깃허브에는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양의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프로젝트들이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있어 프로그래밍 하는 사람들이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얻고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공부할수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4669</TotalTime>
  <Words>2616</Words>
  <Application>Microsoft Office PowerPoint</Application>
  <PresentationFormat>와이드스크린</PresentationFormat>
  <Paragraphs>577</Paragraphs>
  <Slides>60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2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05. 깃허브실습과제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1172</cp:revision>
  <cp:lastPrinted>2023-03-19T09:16:20Z</cp:lastPrinted>
  <dcterms:created xsi:type="dcterms:W3CDTF">2023-03-19T07:32:14Z</dcterms:created>
  <dcterms:modified xsi:type="dcterms:W3CDTF">2023-04-24T07:35:45Z</dcterms:modified>
</cp:coreProperties>
</file>